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94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D419895C-B7B3-4175-81B7-F9F568DAD3E7}" type="datetimeFigureOut">
              <a:rPr lang="en-US" smtClean="0"/>
              <a:t>1/20/2014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EA105CED-BFE8-40F3-97EA-02D8677AF155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9895C-B7B3-4175-81B7-F9F568DAD3E7}" type="datetimeFigureOut">
              <a:rPr lang="en-US" smtClean="0"/>
              <a:t>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05CED-BFE8-40F3-97EA-02D8677AF1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9895C-B7B3-4175-81B7-F9F568DAD3E7}" type="datetimeFigureOut">
              <a:rPr lang="en-US" smtClean="0"/>
              <a:t>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05CED-BFE8-40F3-97EA-02D8677AF15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9895C-B7B3-4175-81B7-F9F568DAD3E7}" type="datetimeFigureOut">
              <a:rPr lang="en-US" smtClean="0"/>
              <a:t>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05CED-BFE8-40F3-97EA-02D8677AF15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D419895C-B7B3-4175-81B7-F9F568DAD3E7}" type="datetimeFigureOut">
              <a:rPr lang="en-US" smtClean="0"/>
              <a:t>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EA105CED-BFE8-40F3-97EA-02D8677AF15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9895C-B7B3-4175-81B7-F9F568DAD3E7}" type="datetimeFigureOut">
              <a:rPr lang="en-US" smtClean="0"/>
              <a:t>1/20/2014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05CED-BFE8-40F3-97EA-02D8677AF15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9895C-B7B3-4175-81B7-F9F568DAD3E7}" type="datetimeFigureOut">
              <a:rPr lang="en-US" smtClean="0"/>
              <a:t>1/20/2014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05CED-BFE8-40F3-97EA-02D8677AF15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9895C-B7B3-4175-81B7-F9F568DAD3E7}" type="datetimeFigureOut">
              <a:rPr lang="en-US" smtClean="0"/>
              <a:t>1/20/2014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05CED-BFE8-40F3-97EA-02D8677AF15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9895C-B7B3-4175-81B7-F9F568DAD3E7}" type="datetimeFigureOut">
              <a:rPr lang="en-US" smtClean="0"/>
              <a:t>1/20/2014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05CED-BFE8-40F3-97EA-02D8677AF155}" type="slidenum">
              <a:rPr lang="en-US" smtClean="0"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9895C-B7B3-4175-81B7-F9F568DAD3E7}" type="datetimeFigureOut">
              <a:rPr lang="en-US" smtClean="0"/>
              <a:t>1/20/2014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05CED-BFE8-40F3-97EA-02D8677AF15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9895C-B7B3-4175-81B7-F9F568DAD3E7}" type="datetimeFigureOut">
              <a:rPr lang="en-US" smtClean="0"/>
              <a:t>1/20/2014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05CED-BFE8-40F3-97EA-02D8677AF15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419895C-B7B3-4175-81B7-F9F568DAD3E7}" type="datetimeFigureOut">
              <a:rPr lang="en-US" smtClean="0"/>
              <a:t>1/20/2014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A105CED-BFE8-40F3-97EA-02D8677AF155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Sales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4051825"/>
              </p:ext>
            </p:extLst>
          </p:nvPr>
        </p:nvGraphicFramePr>
        <p:xfrm>
          <a:off x="6477000" y="1371600"/>
          <a:ext cx="2209800" cy="13982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4900"/>
                <a:gridCol w="1104900"/>
              </a:tblGrid>
              <a:tr h="66675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Product Name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Unit Sales</a:t>
                      </a:r>
                      <a:endParaRPr lang="en-US" sz="1800" dirty="0"/>
                    </a:p>
                  </a:txBody>
                  <a:tcPr/>
                </a:tc>
              </a:tr>
              <a:tr h="66675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%%=</a:t>
                      </a:r>
                      <a:r>
                        <a:rPr lang="en-US" sz="1400" b="1" dirty="0" err="1" smtClean="0"/>
                        <a:t>UnitSales.ProductName</a:t>
                      </a:r>
                      <a:endParaRPr lang="en-US" sz="1400" b="1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%%=</a:t>
                      </a:r>
                      <a:r>
                        <a:rPr lang="en-US" sz="1400" b="1" dirty="0" err="1" smtClean="0"/>
                        <a:t>UnitSales.UnitSales</a:t>
                      </a:r>
                      <a:endParaRPr lang="en-US" sz="1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52400" y="1676400"/>
            <a:ext cx="6172200" cy="43434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dirty="0" smtClean="0"/>
              <a:t>%%=</a:t>
            </a:r>
            <a:r>
              <a:rPr lang="en-US" dirty="0" err="1" smtClean="0"/>
              <a:t>Images.Chart</a:t>
            </a:r>
            <a:r>
              <a:rPr lang="en-US" dirty="0" smtClean="0"/>
              <a:t>(image(2))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6751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101</TotalTime>
  <Words>12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Origin</vt:lpstr>
      <vt:lpstr>Sales</vt:lpstr>
    </vt:vector>
  </TitlesOfParts>
  <Company>SoftArtisans,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SAles</dc:title>
  <dc:creator>Gabe Goodwin</dc:creator>
  <cp:lastModifiedBy>Gabe Goodwin</cp:lastModifiedBy>
  <cp:revision>13</cp:revision>
  <dcterms:created xsi:type="dcterms:W3CDTF">2014-01-20T14:44:33Z</dcterms:created>
  <dcterms:modified xsi:type="dcterms:W3CDTF">2014-01-20T18:42:41Z</dcterms:modified>
</cp:coreProperties>
</file>