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6"/>
  </p:notesMasterIdLst>
  <p:sldIdLst>
    <p:sldId id="257" r:id="rId2"/>
    <p:sldId id="258" r:id="rId3"/>
    <p:sldId id="259" r:id="rId4"/>
    <p:sldId id="260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58" d="100"/>
          <a:sy n="58" d="100"/>
        </p:scale>
        <p:origin x="-408" y="1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6EEB957-E2D9-4E81-9A1D-929EC8950475}" type="datetimeFigureOut">
              <a:rPr lang="en-US" smtClean="0"/>
              <a:t>1/21/2014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293FF16-832F-4E77-8776-8EBF7AC7D5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53586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93FF16-832F-4E77-8776-8EBF7AC7D55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174462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93FF16-832F-4E77-8776-8EBF7AC7D55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174462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93FF16-832F-4E77-8776-8EBF7AC7D55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174462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93FF16-832F-4E77-8776-8EBF7AC7D55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17446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72A2BF-9F4F-47D3-8B6C-35F4F2F5CE04}" type="datetimeFigureOut">
              <a:rPr lang="en-US" smtClean="0"/>
              <a:t>1/21/2014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345440" y="2942602"/>
            <a:ext cx="7147931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572652" y="2944634"/>
            <a:ext cx="1190348" cy="2459736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7712714" y="3136658"/>
            <a:ext cx="910224" cy="2075688"/>
          </a:xfrm>
          <a:prstGeom prst="rect">
            <a:avLst/>
          </a:prstGeom>
          <a:solidFill>
            <a:schemeClr val="accent3">
              <a:alpha val="70000"/>
            </a:schemeClr>
          </a:solidFill>
          <a:ln w="63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445483" y="3055621"/>
            <a:ext cx="6947845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86826" y="4625268"/>
            <a:ext cx="762000" cy="457200"/>
          </a:xfrm>
        </p:spPr>
        <p:txBody>
          <a:bodyPr/>
          <a:lstStyle>
            <a:lvl1pPr algn="ctr">
              <a:defRPr sz="28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BF699A43-8C89-4E28-BBDA-E78E88C124EF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541822" y="4559276"/>
            <a:ext cx="6755166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38971" y="3139440"/>
            <a:ext cx="6760868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2805" y="4648200"/>
            <a:ext cx="6553200" cy="457200"/>
          </a:xfrm>
        </p:spPr>
        <p:txBody>
          <a:bodyPr>
            <a:normAutofit/>
          </a:bodyPr>
          <a:lstStyle>
            <a:lvl1pPr marL="0" indent="0" algn="ctr">
              <a:buNone/>
              <a:defRPr sz="1800" cap="all" spc="300" baseline="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4705" y="3227033"/>
            <a:ext cx="6629400" cy="1219201"/>
          </a:xfrm>
        </p:spPr>
        <p:txBody>
          <a:bodyPr anchor="b" anchorCtr="0">
            <a:noAutofit/>
          </a:bodyPr>
          <a:lstStyle>
            <a:lvl1pPr>
              <a:defRPr sz="4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72A2BF-9F4F-47D3-8B6C-35F4F2F5CE04}" type="datetimeFigureOut">
              <a:rPr lang="en-US" smtClean="0"/>
              <a:t>1/21/2014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699A43-8C89-4E28-BBDA-E78E88C124E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861702" y="228600"/>
            <a:ext cx="1859280" cy="6122634"/>
          </a:xfrm>
          <a:prstGeom prst="rect">
            <a:avLst/>
          </a:prstGeom>
          <a:solidFill>
            <a:srgbClr val="FFFFFF">
              <a:alpha val="85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955225" y="351409"/>
            <a:ext cx="1672235" cy="587701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48577" y="395427"/>
            <a:ext cx="1485531" cy="578898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0999"/>
            <a:ext cx="6172200" cy="579120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72A2BF-9F4F-47D3-8B6C-35F4F2F5CE04}" type="datetimeFigureOut">
              <a:rPr lang="en-US" smtClean="0"/>
              <a:t>1/21/2014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699A43-8C89-4E28-BBDA-E78E88C124E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72A2BF-9F4F-47D3-8B6C-35F4F2F5CE04}" type="datetimeFigureOut">
              <a:rPr lang="en-US" smtClean="0"/>
              <a:t>1/21/2014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699A43-8C89-4E28-BBDA-E78E88C124E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72A2BF-9F4F-47D3-8B6C-35F4F2F5CE04}" type="datetimeFigureOut">
              <a:rPr lang="en-US" smtClean="0"/>
              <a:t>1/21/2014</a:t>
            </a:fld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451976" y="2946400"/>
            <a:ext cx="8265160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567656" y="3048000"/>
            <a:ext cx="8033800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699A43-8C89-4E28-BBDA-E78E88C124EF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6" y="3200399"/>
            <a:ext cx="7696200" cy="1295401"/>
          </a:xfrm>
        </p:spPr>
        <p:txBody>
          <a:bodyPr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4000" kern="1200" cap="all" baseline="0" dirty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675496" y="4541520"/>
            <a:ext cx="7818120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4607510"/>
            <a:ext cx="7696200" cy="523783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Rectangle 13"/>
          <p:cNvSpPr/>
          <p:nvPr/>
        </p:nvSpPr>
        <p:spPr>
          <a:xfrm>
            <a:off x="675757" y="3124200"/>
            <a:ext cx="7817599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6128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72A2BF-9F4F-47D3-8B6C-35F4F2F5CE04}" type="datetimeFigureOut">
              <a:rPr lang="en-US" smtClean="0"/>
              <a:t>1/21/2014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699A43-8C89-4E28-BBDA-E78E88C124E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6128" y="1722438"/>
            <a:ext cx="4040188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128" y="2438400"/>
            <a:ext cx="4040188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400"/>
            <a:ext cx="4041775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72A2BF-9F4F-47D3-8B6C-35F4F2F5CE04}" type="datetimeFigureOut">
              <a:rPr lang="en-US" smtClean="0"/>
              <a:t>1/21/2014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699A43-8C89-4E28-BBDA-E78E88C124E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72A2BF-9F4F-47D3-8B6C-35F4F2F5CE04}" type="datetimeFigureOut">
              <a:rPr lang="en-US" smtClean="0"/>
              <a:t>1/21/2014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699A43-8C89-4E28-BBDA-E78E88C124E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1" name="Rounded Rectangle 10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72A2BF-9F4F-47D3-8B6C-35F4F2F5CE04}" type="datetimeFigureOut">
              <a:rPr lang="en-US" smtClean="0"/>
              <a:t>1/21/2014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699A43-8C89-4E28-BBDA-E78E88C124E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2" name="Rounded Rectangle 11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685800"/>
            <a:ext cx="4572000" cy="525780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72A2BF-9F4F-47D3-8B6C-35F4F2F5CE04}" type="datetimeFigureOut">
              <a:rPr lang="en-US" smtClean="0"/>
              <a:t>1/21/2014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699A43-8C89-4E28-BBDA-E78E88C124EF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560034" y="1505712"/>
            <a:ext cx="2716566" cy="3523488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76690" y="1642472"/>
            <a:ext cx="2483254" cy="3234328"/>
          </a:xfrm>
          <a:prstGeom prst="rect">
            <a:avLst/>
          </a:prstGeom>
          <a:solidFill>
            <a:srgbClr val="FFFFFF"/>
          </a:solidFill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9000" y="2971800"/>
            <a:ext cx="2298634" cy="1752600"/>
          </a:xfrm>
        </p:spPr>
        <p:txBody>
          <a:bodyPr/>
          <a:lstStyle>
            <a:lvl1pPr marL="0" indent="0">
              <a:spcBef>
                <a:spcPts val="4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9000" y="1734312"/>
            <a:ext cx="2298634" cy="1191620"/>
          </a:xfrm>
        </p:spPr>
        <p:txBody>
          <a:bodyPr anchor="b">
            <a:normAutofit/>
          </a:bodyPr>
          <a:lstStyle>
            <a:lvl1pPr algn="l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5800" y="621437"/>
            <a:ext cx="7772400" cy="4331564"/>
          </a:xfrm>
          <a:solidFill>
            <a:schemeClr val="bg2"/>
          </a:solidFill>
          <a:ln>
            <a:noFill/>
          </a:ln>
          <a:effectLst>
            <a:softEdge rad="12700"/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72A2BF-9F4F-47D3-8B6C-35F4F2F5CE04}" type="datetimeFigureOut">
              <a:rPr lang="en-US" smtClean="0"/>
              <a:t>1/21/2014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699A43-8C89-4E28-BBDA-E78E88C124EF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85800" y="4953000"/>
            <a:ext cx="7772400" cy="13716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61999" y="5029200"/>
            <a:ext cx="7600765" cy="1202924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914400" y="5638800"/>
            <a:ext cx="7328514" cy="451696"/>
          </a:xfrm>
          <a:prstGeom prst="rect">
            <a:avLst/>
          </a:prstGeom>
          <a:solidFill>
            <a:schemeClr val="accent1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05589" y="5074920"/>
            <a:ext cx="7946136" cy="1097280"/>
          </a:xfrm>
          <a:prstGeom prst="rect">
            <a:avLst/>
          </a:prstGeom>
          <a:noFill/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56289" y="5656556"/>
            <a:ext cx="7244736" cy="401715"/>
          </a:xfrm>
        </p:spPr>
        <p:txBody>
          <a:bodyPr anchor="ctr">
            <a:normAutofit/>
          </a:bodyPr>
          <a:lstStyle>
            <a:lvl1pPr marL="0" indent="0" algn="ctr">
              <a:buNone/>
              <a:defRPr sz="15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05400"/>
            <a:ext cx="7328514" cy="523043"/>
          </a:xfrm>
        </p:spPr>
        <p:txBody>
          <a:bodyPr anchor="ctr" anchorCtr="0"/>
          <a:lstStyle>
            <a:lvl1pPr algn="ctr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7" name="Rounded Rectangle 6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82296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4372A2BF-9F4F-47D3-8B6C-35F4F2F5CE04}" type="datetimeFigureOut">
              <a:rPr lang="en-US" smtClean="0"/>
              <a:t>1/21/2014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BF699A43-8C89-4E28-BBDA-E78E88C124EF}" type="slidenum">
              <a:rPr lang="en-US" smtClean="0"/>
              <a:t>‹#›</a:t>
            </a:fld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274320" y="278166"/>
            <a:ext cx="8595360" cy="132588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72863" y="372862"/>
            <a:ext cx="8380520" cy="111858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500" kern="1200" cap="all" baseline="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College Admission Test Scores</a:t>
            </a:r>
            <a:endParaRPr lang="en-US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41083298"/>
              </p:ext>
            </p:extLst>
          </p:nvPr>
        </p:nvGraphicFramePr>
        <p:xfrm>
          <a:off x="457200" y="1828800"/>
          <a:ext cx="8382000" cy="4079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76400"/>
                <a:gridCol w="1676400"/>
                <a:gridCol w="1676400"/>
                <a:gridCol w="1676400"/>
                <a:gridCol w="16764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Student ID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Reading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Writing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Math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Total</a:t>
                      </a:r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S028277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615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728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725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2068</a:t>
                      </a:r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S078256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495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685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523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1703</a:t>
                      </a:r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S103366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778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424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590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1792</a:t>
                      </a:r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S111685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637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599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740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1976</a:t>
                      </a:r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S133831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647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413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680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1740</a:t>
                      </a:r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S154699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652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403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541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1596</a:t>
                      </a:r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S157728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770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676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637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2083</a:t>
                      </a:r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S161186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769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655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750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2174</a:t>
                      </a:r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S178993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791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791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574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2156</a:t>
                      </a:r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S208910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400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618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729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1747</a:t>
                      </a:r>
                      <a:endParaRPr lang="en-US" sz="16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511385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College Admission Test Scores</a:t>
            </a:r>
            <a:endParaRPr lang="en-US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38111900"/>
              </p:ext>
            </p:extLst>
          </p:nvPr>
        </p:nvGraphicFramePr>
        <p:xfrm>
          <a:off x="457200" y="1828800"/>
          <a:ext cx="8382000" cy="4079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76400"/>
                <a:gridCol w="1676400"/>
                <a:gridCol w="1676400"/>
                <a:gridCol w="1676400"/>
                <a:gridCol w="16764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Student ID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Reading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Writing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Math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Total</a:t>
                      </a:r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S217030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428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688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599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1715</a:t>
                      </a:r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S278448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593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652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753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1998</a:t>
                      </a:r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S560205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446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796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486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1728</a:t>
                      </a:r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S593015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722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751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452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1925</a:t>
                      </a:r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S617707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671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760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477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1908</a:t>
                      </a:r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S650491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718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749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663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2130</a:t>
                      </a:r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S661820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680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463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675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1818</a:t>
                      </a:r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S732023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419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433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728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1580</a:t>
                      </a:r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S784052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445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666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454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1565</a:t>
                      </a:r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S788691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699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792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789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2280</a:t>
                      </a:r>
                      <a:endParaRPr lang="en-US" sz="16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322651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College Admission Test Scores</a:t>
            </a:r>
            <a:endParaRPr lang="en-US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38111900"/>
              </p:ext>
            </p:extLst>
          </p:nvPr>
        </p:nvGraphicFramePr>
        <p:xfrm>
          <a:off x="457200" y="1828800"/>
          <a:ext cx="8382000" cy="4079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76400"/>
                <a:gridCol w="1676400"/>
                <a:gridCol w="1676400"/>
                <a:gridCol w="1676400"/>
                <a:gridCol w="16764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Student ID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Reading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Writing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Math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Total</a:t>
                      </a:r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S809319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674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681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467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1822</a:t>
                      </a:r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S813379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790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770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677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2237</a:t>
                      </a:r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S816493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789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635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545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1969</a:t>
                      </a:r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S825892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726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626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515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1867</a:t>
                      </a:r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S834440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683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528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737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1948</a:t>
                      </a:r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S851678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603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620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481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1704</a:t>
                      </a:r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S893186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479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582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487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1548</a:t>
                      </a:r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S939778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721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546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748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2015</a:t>
                      </a:r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S940554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642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759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545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1946</a:t>
                      </a:r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S997265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434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735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714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1883</a:t>
                      </a:r>
                      <a:endParaRPr lang="en-US" sz="16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322651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College Admission Test Scores</a:t>
            </a:r>
            <a:endParaRPr lang="en-US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1867246"/>
              </p:ext>
            </p:extLst>
          </p:nvPr>
        </p:nvGraphicFramePr>
        <p:xfrm>
          <a:off x="381000" y="3124200"/>
          <a:ext cx="8382000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76400"/>
                <a:gridCol w="1676400"/>
                <a:gridCol w="1676400"/>
                <a:gridCol w="1676400"/>
                <a:gridCol w="1676400"/>
              </a:tblGrid>
              <a:tr h="370840"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Reading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Writing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Math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Total</a:t>
                      </a:r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Average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630.53333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640.8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616.03333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1887.36667</a:t>
                      </a:r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err="1" smtClean="0"/>
                        <a:t>Stdev</a:t>
                      </a:r>
                      <a:endParaRPr lang="en-US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127.85329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120.49707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111.19336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202.88599</a:t>
                      </a:r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High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791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796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789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2280</a:t>
                      </a:r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Low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400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403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452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1548</a:t>
                      </a:r>
                      <a:endParaRPr lang="en-US" sz="16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381000" y="1817914"/>
            <a:ext cx="3581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Number of Students:  </a:t>
            </a:r>
            <a:r>
              <a:rPr lang="en-US" b="1" dirty="0" smtClean="0"/>
              <a:t>30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55768732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othecary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Apothecary">
      <a:majorFont>
        <a:latin typeface="Book Antiqua"/>
        <a:ea typeface=""/>
        <a:cs typeface=""/>
        <a:font script="Jpan" typeface="HGS明朝B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pothecary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3000"/>
            <a:satMod val="14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atMod val="170000"/>
              </a:schemeClr>
              <a:schemeClr val="phClr">
                <a:shade val="70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Apothecary</Template>
  <TotalTime>17</TotalTime>
  <Words>217</Words>
  <Application>Microsoft Office PowerPoint</Application>
  <PresentationFormat>On-screen Show (4:3)</PresentationFormat>
  <Paragraphs>198</Paragraphs>
  <Slides>4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Apothecary</vt:lpstr>
      <vt:lpstr>College Admission Test Scores</vt:lpstr>
      <vt:lpstr>College Admission Test Scores</vt:lpstr>
      <vt:lpstr>College Admission Test Scores</vt:lpstr>
      <vt:lpstr>College Admission Test Scores</vt:lpstr>
    </vt:vector>
  </TitlesOfParts>
  <Company>SoftArtisans, Inc.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College Admission Test Scores</dc:title>
  <dc:creator>Gabe Goodwin</dc:creator>
  <cp:lastModifiedBy>Gabe Goodwin</cp:lastModifiedBy>
  <cp:revision>2</cp:revision>
  <dcterms:created xsi:type="dcterms:W3CDTF">2014-01-21T14:34:52Z</dcterms:created>
  <dcterms:modified xsi:type="dcterms:W3CDTF">2014-01-21T15:33:41Z</dcterms:modified>
</cp:coreProperties>
</file>