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4"/>
  </p:notesMasterIdLst>
  <p:sldIdLst>
    <p:sldId id="258" r:id="rId2"/>
    <p:sldId id="259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79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7D4CAF-027B-4342-ABEB-31C8F9085FD7}" type="datetimeFigureOut">
              <a:rPr lang="en-US" smtClean="0"/>
              <a:t>1/10/2014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5D713C-39D3-43D0-8BA5-309F21FE55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8623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Make copies</a:t>
            </a:r>
            <a:r>
              <a:rPr lang="en-US" baseline="0" dirty="0" smtClean="0"/>
              <a:t> of slides and bind specific data to different slides in </a:t>
            </a:r>
            <a:r>
              <a:rPr lang="en-US" baseline="0" smtClean="0"/>
              <a:t>the presentation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83790-BD14-443C-9CFB-F5396BC37556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15953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DAB5F-31A6-4239-808B-454DC3A2F407}" type="datetimeFigureOut">
              <a:rPr lang="en-US" smtClean="0">
                <a:solidFill>
                  <a:srgbClr val="464653"/>
                </a:solidFill>
              </a:rPr>
              <a:pPr/>
              <a:t>1/10/2014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6465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0597A-93A7-4659-8ED2-BAB6BFAAF17A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DAB5F-31A6-4239-808B-454DC3A2F407}" type="datetimeFigureOut">
              <a:rPr lang="en-US" smtClean="0">
                <a:solidFill>
                  <a:srgbClr val="464653"/>
                </a:solidFill>
              </a:rPr>
              <a:pPr/>
              <a:t>1/10/2014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6465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0597A-93A7-4659-8ED2-BAB6BFAAF17A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DAB5F-31A6-4239-808B-454DC3A2F407}" type="datetimeFigureOut">
              <a:rPr lang="en-US" smtClean="0">
                <a:solidFill>
                  <a:srgbClr val="464653"/>
                </a:solidFill>
              </a:rPr>
              <a:pPr/>
              <a:t>1/10/2014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6465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0597A-93A7-4659-8ED2-BAB6BFAAF17A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DAB5F-31A6-4239-808B-454DC3A2F407}" type="datetimeFigureOut">
              <a:rPr lang="en-US" smtClean="0">
                <a:solidFill>
                  <a:srgbClr val="464653"/>
                </a:solidFill>
              </a:rPr>
              <a:pPr/>
              <a:t>1/10/2014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6465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0597A-93A7-4659-8ED2-BAB6BFAAF17A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DAB5F-31A6-4239-808B-454DC3A2F407}" type="datetimeFigureOut">
              <a:rPr lang="en-US" smtClean="0">
                <a:solidFill>
                  <a:srgbClr val="DDE9EC"/>
                </a:solidFill>
              </a:rPr>
              <a:pPr/>
              <a:t>1/10/2014</a:t>
            </a:fld>
            <a:endParaRPr lang="en-US">
              <a:solidFill>
                <a:srgbClr val="DDE9E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DE9E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0597A-93A7-4659-8ED2-BAB6BFAAF17A}" type="slidenum">
              <a:rPr lang="en-US" smtClean="0">
                <a:solidFill>
                  <a:srgbClr val="DDE9EC"/>
                </a:solidFill>
              </a:rPr>
              <a:pPr/>
              <a:t>‹#›</a:t>
            </a:fld>
            <a:endParaRPr lang="en-US">
              <a:solidFill>
                <a:srgbClr val="DDE9EC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DAB5F-31A6-4239-808B-454DC3A2F407}" type="datetimeFigureOut">
              <a:rPr lang="en-US" smtClean="0">
                <a:solidFill>
                  <a:srgbClr val="464653"/>
                </a:solidFill>
              </a:rPr>
              <a:pPr/>
              <a:t>1/10/2014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64653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0597A-93A7-4659-8ED2-BAB6BFAAF17A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DAB5F-31A6-4239-808B-454DC3A2F407}" type="datetimeFigureOut">
              <a:rPr lang="en-US" smtClean="0">
                <a:solidFill>
                  <a:srgbClr val="464653"/>
                </a:solidFill>
              </a:rPr>
              <a:pPr/>
              <a:t>1/10/2014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64653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0597A-93A7-4659-8ED2-BAB6BFAAF17A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DAB5F-31A6-4239-808B-454DC3A2F407}" type="datetimeFigureOut">
              <a:rPr lang="en-US" smtClean="0">
                <a:solidFill>
                  <a:srgbClr val="464653"/>
                </a:solidFill>
              </a:rPr>
              <a:pPr/>
              <a:t>1/10/2014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64653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0597A-93A7-4659-8ED2-BAB6BFAAF17A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DAB5F-31A6-4239-808B-454DC3A2F407}" type="datetimeFigureOut">
              <a:rPr lang="en-US" smtClean="0">
                <a:solidFill>
                  <a:srgbClr val="464653"/>
                </a:solidFill>
              </a:rPr>
              <a:pPr/>
              <a:t>1/10/2014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64653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0597A-93A7-4659-8ED2-BAB6BFAAF17A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DAB5F-31A6-4239-808B-454DC3A2F407}" type="datetimeFigureOut">
              <a:rPr lang="en-US" smtClean="0">
                <a:solidFill>
                  <a:srgbClr val="464653"/>
                </a:solidFill>
              </a:rPr>
              <a:pPr/>
              <a:t>1/10/2014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64653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0597A-93A7-4659-8ED2-BAB6BFAAF17A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DAB5F-31A6-4239-808B-454DC3A2F407}" type="datetimeFigureOut">
              <a:rPr lang="en-US" smtClean="0">
                <a:solidFill>
                  <a:srgbClr val="DDE9EC"/>
                </a:solidFill>
              </a:rPr>
              <a:pPr/>
              <a:t>1/10/2014</a:t>
            </a:fld>
            <a:endParaRPr lang="en-US">
              <a:solidFill>
                <a:srgbClr val="DDE9E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DE9E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0597A-93A7-4659-8ED2-BAB6BFAAF17A}" type="slidenum">
              <a:rPr lang="en-US" smtClean="0">
                <a:solidFill>
                  <a:srgbClr val="DDE9EC"/>
                </a:solidFill>
              </a:rPr>
              <a:pPr/>
              <a:t>‹#›</a:t>
            </a:fld>
            <a:endParaRPr lang="en-US">
              <a:solidFill>
                <a:srgbClr val="DDE9EC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3DFDAB5F-31A6-4239-808B-454DC3A2F407}" type="datetimeFigureOut">
              <a:rPr lang="en-US" smtClean="0">
                <a:solidFill>
                  <a:srgbClr val="464653"/>
                </a:solidFill>
              </a:rPr>
              <a:pPr/>
              <a:t>1/10/2014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>
              <a:solidFill>
                <a:srgbClr val="46465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FAF0597A-93A7-4659-8ED2-BAB6BFAAF17A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Team Members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Pamela </a:t>
            </a:r>
            <a:r>
              <a:rPr lang="en-US" dirty="0" smtClean="0"/>
              <a:t>Blythe</a:t>
            </a:r>
          </a:p>
          <a:p>
            <a:r>
              <a:rPr lang="en-US" dirty="0" smtClean="0"/>
              <a:t>David Campbell</a:t>
            </a:r>
          </a:p>
          <a:p>
            <a:r>
              <a:rPr lang="en-US" dirty="0" smtClean="0"/>
              <a:t>Fernando Caro</a:t>
            </a:r>
          </a:p>
          <a:p>
            <a:r>
              <a:rPr lang="en-US" dirty="0" smtClean="0"/>
              <a:t>Shu Ito</a:t>
            </a:r>
          </a:p>
          <a:p>
            <a:r>
              <a:rPr lang="en-US" dirty="0" smtClean="0"/>
              <a:t>Linda Mitchell</a:t>
            </a:r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27469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AgileDevelopment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Agile is a form of software </a:t>
            </a:r>
            <a:r>
              <a:rPr lang="en-US" dirty="0" smtClean="0"/>
              <a:t>development</a:t>
            </a:r>
          </a:p>
          <a:p>
            <a:r>
              <a:rPr lang="en-US" dirty="0" smtClean="0"/>
              <a:t>Focus on small iterations</a:t>
            </a:r>
          </a:p>
          <a:p>
            <a:r>
              <a:rPr lang="en-US" dirty="0" smtClean="0"/>
              <a:t>Complete planning, design, implementation, testing in the sprint</a:t>
            </a:r>
          </a:p>
          <a:p>
            <a:r>
              <a:rPr lang="en-US" dirty="0" smtClean="0"/>
              <a:t>We </a:t>
            </a:r>
            <a:r>
              <a:rPr lang="en-US" smtClean="0"/>
              <a:t>practice Scrum</a:t>
            </a:r>
            <a:endParaRPr lang="en-US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274692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41</TotalTime>
  <Pages>0</Pages>
  <Words>53</Words>
  <Characters>0</Characters>
  <Application>Microsoft Office PowerPoint</Application>
  <DocSecurity>0</DocSecurity>
  <PresentationFormat>On-screen Show (4:3)</PresentationFormat>
  <Lines>0</Lines>
  <Paragraphs>13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Clarity</vt:lpstr>
      <vt:lpstr>Team Members</vt:lpstr>
      <vt:lpstr>AgileDevelopment</vt:lpstr>
    </vt:vector>
  </TitlesOfParts>
  <Company>SoftArtisans, Inc.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%%=Department.TrainingItem</dc:title>
  <dc:creator>Gabe Goodwin</dc:creator>
  <cp:lastModifiedBy>Gabe Goodwin</cp:lastModifiedBy>
  <cp:revision>13</cp:revision>
  <dcterms:created xsi:type="dcterms:W3CDTF">2014-01-10T14:47:11Z</dcterms:created>
  <dcterms:modified xsi:type="dcterms:W3CDTF">2014-01-10T19:44:09Z</dcterms:modified>
</cp:coreProperties>
</file>